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1" r:id="rId2"/>
    <p:sldId id="258" r:id="rId3"/>
    <p:sldId id="288" r:id="rId4"/>
    <p:sldId id="271" r:id="rId5"/>
    <p:sldId id="270" r:id="rId6"/>
    <p:sldId id="292" r:id="rId7"/>
    <p:sldId id="293" r:id="rId8"/>
    <p:sldId id="294" r:id="rId9"/>
    <p:sldId id="265" r:id="rId10"/>
    <p:sldId id="289" r:id="rId11"/>
    <p:sldId id="290" r:id="rId12"/>
    <p:sldId id="267" r:id="rId13"/>
    <p:sldId id="272" r:id="rId14"/>
    <p:sldId id="295" r:id="rId15"/>
    <p:sldId id="296" r:id="rId16"/>
    <p:sldId id="297" r:id="rId17"/>
    <p:sldId id="273" r:id="rId18"/>
    <p:sldId id="298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8" y="2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6B8D5-D209-49F3-93C3-D9642E5DB3B2}" type="datetimeFigureOut">
              <a:rPr lang="en-US" smtClean="0"/>
              <a:pPr/>
              <a:t>13-Feb-18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30393-3D8A-4B97-91ED-DB80DE3226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4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5A2-2718-43E8-B578-7D62999BE5A8}" type="datetimeFigureOut">
              <a:rPr lang="en-US" smtClean="0"/>
              <a:pPr/>
              <a:t>13-Feb-18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3CAE-6969-476D-9E32-DC39397A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5A2-2718-43E8-B578-7D62999BE5A8}" type="datetimeFigureOut">
              <a:rPr lang="en-US" smtClean="0"/>
              <a:pPr/>
              <a:t>13-Feb-18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3CAE-6969-476D-9E32-DC39397A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5A2-2718-43E8-B578-7D62999BE5A8}" type="datetimeFigureOut">
              <a:rPr lang="en-US" smtClean="0"/>
              <a:pPr/>
              <a:t>13-Feb-18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3CAE-6969-476D-9E32-DC39397A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5A2-2718-43E8-B578-7D62999BE5A8}" type="datetimeFigureOut">
              <a:rPr lang="en-US" smtClean="0"/>
              <a:pPr/>
              <a:t>13-Feb-18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3CAE-6969-476D-9E32-DC39397A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0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5A2-2718-43E8-B578-7D62999BE5A8}" type="datetimeFigureOut">
              <a:rPr lang="en-US" smtClean="0"/>
              <a:pPr/>
              <a:t>13-Feb-18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3CAE-6969-476D-9E32-DC39397A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5A2-2718-43E8-B578-7D62999BE5A8}" type="datetimeFigureOut">
              <a:rPr lang="en-US" smtClean="0"/>
              <a:pPr/>
              <a:t>13-Feb-18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3CAE-6969-476D-9E32-DC39397A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5A2-2718-43E8-B578-7D62999BE5A8}" type="datetimeFigureOut">
              <a:rPr lang="en-US" smtClean="0"/>
              <a:pPr/>
              <a:t>13-Feb-18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3CAE-6969-476D-9E32-DC39397A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5A2-2718-43E8-B578-7D62999BE5A8}" type="datetimeFigureOut">
              <a:rPr lang="en-US" smtClean="0"/>
              <a:pPr/>
              <a:t>13-Feb-18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3CAE-6969-476D-9E32-DC39397A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5A2-2718-43E8-B578-7D62999BE5A8}" type="datetimeFigureOut">
              <a:rPr lang="en-US" smtClean="0"/>
              <a:pPr/>
              <a:t>13-Feb-18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3CAE-6969-476D-9E32-DC39397A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4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5A2-2718-43E8-B578-7D62999BE5A8}" type="datetimeFigureOut">
              <a:rPr lang="en-US" smtClean="0"/>
              <a:pPr/>
              <a:t>13-Feb-18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3CAE-6969-476D-9E32-DC39397A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5A2-2718-43E8-B578-7D62999BE5A8}" type="datetimeFigureOut">
              <a:rPr lang="en-US" smtClean="0"/>
              <a:pPr/>
              <a:t>13-Feb-18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3CAE-6969-476D-9E32-DC39397A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B15A2-2718-43E8-B578-7D62999BE5A8}" type="datetimeFigureOut">
              <a:rPr lang="en-US" smtClean="0"/>
              <a:pPr/>
              <a:t>13-Feb-18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3CAE-6969-476D-9E32-DC39397A21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11887200" cy="670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Frame 3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519" y="698250"/>
            <a:ext cx="6345541" cy="127736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 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3290715"/>
            <a:ext cx="9000179" cy="13486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Today`s multimedia class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56"/>
          <a:stretch/>
        </p:blipFill>
        <p:spPr>
          <a:xfrm>
            <a:off x="152398" y="-76200"/>
            <a:ext cx="6019802" cy="693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/>
          <a:stretch/>
        </p:blipFill>
        <p:spPr>
          <a:xfrm>
            <a:off x="6172201" y="-64456"/>
            <a:ext cx="5867399" cy="6922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11887200" cy="670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" y="76200"/>
            <a:ext cx="11734800" cy="662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52600"/>
            <a:ext cx="5029200" cy="281910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llout: Down Arrow 2"/>
          <p:cNvSpPr/>
          <p:nvPr/>
        </p:nvSpPr>
        <p:spPr>
          <a:xfrm>
            <a:off x="762000" y="304800"/>
            <a:ext cx="10668000" cy="914400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Teacher`s loud reading and discus the lesson.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11887200" cy="670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863325"/>
            <a:ext cx="3393713" cy="254528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allout: Down Arrow 7"/>
          <p:cNvSpPr/>
          <p:nvPr/>
        </p:nvSpPr>
        <p:spPr>
          <a:xfrm>
            <a:off x="3352800" y="393251"/>
            <a:ext cx="4932544" cy="91440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Students silent reading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27"/>
            <a:ext cx="11963401" cy="6476999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44542" y="403372"/>
            <a:ext cx="7846315" cy="769441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</a:rPr>
              <a:t> Answer the following questions.</a:t>
            </a:r>
            <a:endParaRPr lang="en-US" sz="5400" b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676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4542" y="1572914"/>
            <a:ext cx="4689458" cy="58477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1. Who is </a:t>
            </a:r>
            <a:r>
              <a:rPr lang="en-US" sz="3200" b="1" dirty="0" err="1"/>
              <a:t>Saikat</a:t>
            </a:r>
            <a:r>
              <a:rPr lang="en-US" sz="3200" b="1" dirty="0"/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2316" y="1571112"/>
            <a:ext cx="3200400" cy="64633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Ans</a:t>
            </a:r>
            <a:r>
              <a:rPr lang="en-US" sz="3600" b="1" dirty="0"/>
              <a:t>: a student.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542" y="2699780"/>
            <a:ext cx="538836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2. Where does </a:t>
            </a:r>
            <a:r>
              <a:rPr lang="en-US" sz="3200" b="1" dirty="0" err="1"/>
              <a:t>Saikat</a:t>
            </a:r>
            <a:r>
              <a:rPr lang="en-US" sz="3200" b="1" dirty="0"/>
              <a:t> live?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2316" y="2638224"/>
            <a:ext cx="25908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Ans. </a:t>
            </a:r>
            <a:r>
              <a:rPr lang="en-US" sz="3600" b="1" dirty="0" err="1"/>
              <a:t>Bogra</a:t>
            </a:r>
            <a:r>
              <a:rPr lang="en-US" sz="3600" b="1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542" y="3826647"/>
            <a:ext cx="554076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3. With whom does he live?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0522" y="3830827"/>
            <a:ext cx="417157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Ans</a:t>
            </a:r>
            <a:r>
              <a:rPr lang="en-US" sz="3600" b="1" dirty="0"/>
              <a:t>: with parents.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228600"/>
            <a:ext cx="11734800" cy="6324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72274" y="414258"/>
            <a:ext cx="12191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WCW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11887200" cy="67055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34710" y="1420295"/>
            <a:ext cx="1722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parents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9576" y="1262110"/>
            <a:ext cx="1907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Father and mother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34710" y="2796427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Housewife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158022" y="2625334"/>
            <a:ext cx="2781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maker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7836394" y="2739971"/>
            <a:ext cx="457200" cy="3048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441779" y="2812458"/>
            <a:ext cx="914400" cy="50718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198523" y="1458553"/>
            <a:ext cx="914400" cy="5179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503561" y="2625334"/>
            <a:ext cx="28956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She is a housewife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9979" y="4298822"/>
            <a:ext cx="3810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He loves listening to song</a:t>
            </a:r>
            <a:r>
              <a:rPr lang="en-US" sz="2000" b="1" dirty="0"/>
              <a:t>.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169979" y="1420295"/>
            <a:ext cx="457200" cy="3048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7367" y="239796"/>
            <a:ext cx="8458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word , similar word and make sentences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5682" y="4197875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Listen</a:t>
            </a:r>
            <a:endParaRPr lang="en-US" sz="2800" b="1" dirty="0"/>
          </a:p>
        </p:txBody>
      </p:sp>
      <p:sp>
        <p:nvSpPr>
          <p:cNvPr id="28" name="Rectangle 27"/>
          <p:cNvSpPr/>
          <p:nvPr/>
        </p:nvSpPr>
        <p:spPr>
          <a:xfrm>
            <a:off x="5221184" y="4268045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hear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1902566" y="4331393"/>
            <a:ext cx="914400" cy="45987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452011" y="4413256"/>
            <a:ext cx="504959" cy="30783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8600" y="76200"/>
            <a:ext cx="11734800" cy="662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ame 31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79" y="3984496"/>
            <a:ext cx="1882725" cy="1473199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Rounded Rectangle 2"/>
          <p:cNvSpPr/>
          <p:nvPr/>
        </p:nvSpPr>
        <p:spPr>
          <a:xfrm>
            <a:off x="3375521" y="2432596"/>
            <a:ext cx="1676400" cy="1508004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36394" y="1322761"/>
            <a:ext cx="3810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His parents live in </a:t>
            </a:r>
            <a:r>
              <a:rPr lang="en-US" sz="2400" b="1" dirty="0" err="1"/>
              <a:t>Bogra</a:t>
            </a:r>
            <a:r>
              <a:rPr lang="en-US" sz="2400" b="1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79494" y="287026"/>
            <a:ext cx="69800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68" y="1090952"/>
            <a:ext cx="1592942" cy="1206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33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8" grpId="0"/>
      <p:bldP spid="29" grpId="0" animBg="1"/>
      <p:bldP spid="30" grpId="0" animBg="1"/>
      <p:bldP spid="35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6" y="0"/>
            <a:ext cx="11887200" cy="6705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28600" y="0"/>
            <a:ext cx="11734800" cy="6553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366" y="762000"/>
            <a:ext cx="1173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43000" y="134592"/>
            <a:ext cx="6139822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the answer on the answer paper.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847" y="914401"/>
            <a:ext cx="5589753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a) </a:t>
            </a:r>
            <a:r>
              <a:rPr lang="en-US" sz="2400" b="1" dirty="0" err="1">
                <a:solidFill>
                  <a:srgbClr val="002060"/>
                </a:solidFill>
              </a:rPr>
              <a:t>Saikat</a:t>
            </a:r>
            <a:r>
              <a:rPr lang="en-US" sz="2400" b="1" dirty="0">
                <a:solidFill>
                  <a:srgbClr val="002060"/>
                </a:solidFill>
              </a:rPr>
              <a:t> lives in -------</a:t>
            </a:r>
          </a:p>
          <a:p>
            <a:r>
              <a:rPr lang="en-US" sz="2400" b="1" dirty="0" err="1"/>
              <a:t>1.Dhaka</a:t>
            </a:r>
            <a:r>
              <a:rPr lang="en-US" sz="2400" b="1" dirty="0"/>
              <a:t>. </a:t>
            </a:r>
            <a:r>
              <a:rPr lang="en-US" sz="2400" b="1" dirty="0" err="1"/>
              <a:t>2.Khulna</a:t>
            </a:r>
            <a:r>
              <a:rPr lang="en-US" sz="2400" b="1" dirty="0"/>
              <a:t> .</a:t>
            </a:r>
            <a:r>
              <a:rPr lang="en-US" sz="2400" b="1" dirty="0" err="1"/>
              <a:t>3.Chittagong</a:t>
            </a:r>
            <a:r>
              <a:rPr lang="en-US" sz="2400" b="1" dirty="0"/>
              <a:t>. </a:t>
            </a:r>
            <a:r>
              <a:rPr lang="en-US" sz="2400" b="1" dirty="0" err="1"/>
              <a:t>4.Bogra</a:t>
            </a:r>
            <a:r>
              <a:rPr lang="en-US" sz="24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49" y="1961299"/>
            <a:ext cx="54102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b) </a:t>
            </a:r>
            <a:r>
              <a:rPr lang="en-US" sz="2400" b="1" dirty="0" err="1">
                <a:solidFill>
                  <a:srgbClr val="002060"/>
                </a:solidFill>
              </a:rPr>
              <a:t>Saikat</a:t>
            </a:r>
            <a:r>
              <a:rPr lang="en-US" sz="2400" b="1" dirty="0">
                <a:solidFill>
                  <a:srgbClr val="002060"/>
                </a:solidFill>
              </a:rPr>
              <a:t> Islam lives with his--------</a:t>
            </a:r>
          </a:p>
          <a:p>
            <a:r>
              <a:rPr lang="en-US" sz="2400" b="1" dirty="0" err="1"/>
              <a:t>1.father,2.sister.3.parents.4.friends</a:t>
            </a:r>
            <a:r>
              <a:rPr lang="en-US" sz="24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087" y="3008197"/>
            <a:ext cx="6046953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c) What is </a:t>
            </a:r>
            <a:r>
              <a:rPr lang="en-US" sz="2400" b="1" dirty="0" err="1">
                <a:solidFill>
                  <a:srgbClr val="002060"/>
                </a:solidFill>
              </a:rPr>
              <a:t>Saikat`s</a:t>
            </a:r>
            <a:r>
              <a:rPr lang="en-US" sz="2400" b="1" dirty="0">
                <a:solidFill>
                  <a:srgbClr val="002060"/>
                </a:solidFill>
              </a:rPr>
              <a:t> father?</a:t>
            </a:r>
          </a:p>
          <a:p>
            <a:r>
              <a:rPr lang="en-US" sz="2400" b="1" dirty="0" err="1"/>
              <a:t>1.A</a:t>
            </a:r>
            <a:r>
              <a:rPr lang="en-US" sz="2400" b="1" dirty="0"/>
              <a:t> </a:t>
            </a:r>
            <a:r>
              <a:rPr lang="en-US" sz="2400" b="1" dirty="0" err="1"/>
              <a:t>teacher.2.A</a:t>
            </a:r>
            <a:r>
              <a:rPr lang="en-US" sz="2400" b="1" dirty="0"/>
              <a:t> </a:t>
            </a:r>
            <a:r>
              <a:rPr lang="en-US" sz="2400" b="1" dirty="0" err="1"/>
              <a:t>doctor.3.A</a:t>
            </a:r>
            <a:r>
              <a:rPr lang="en-US" sz="2400" b="1" dirty="0"/>
              <a:t> </a:t>
            </a:r>
            <a:r>
              <a:rPr lang="en-US" sz="2400" b="1" dirty="0" err="1"/>
              <a:t>singer.4.A</a:t>
            </a:r>
            <a:r>
              <a:rPr lang="en-US" sz="2400" b="1" dirty="0"/>
              <a:t> banker.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207495"/>
            <a:ext cx="61722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d) </a:t>
            </a:r>
            <a:r>
              <a:rPr lang="en-US" sz="2400" b="1" dirty="0" err="1">
                <a:solidFill>
                  <a:srgbClr val="002060"/>
                </a:solidFill>
              </a:rPr>
              <a:t>Monwara</a:t>
            </a:r>
            <a:r>
              <a:rPr lang="en-US" sz="2400" b="1" dirty="0">
                <a:solidFill>
                  <a:srgbClr val="002060"/>
                </a:solidFill>
              </a:rPr>
              <a:t> Islam is---</a:t>
            </a:r>
          </a:p>
          <a:p>
            <a:r>
              <a:rPr lang="en-US" sz="2400" b="1" dirty="0" err="1"/>
              <a:t>1.a</a:t>
            </a:r>
            <a:r>
              <a:rPr lang="en-US" sz="2400" b="1" dirty="0"/>
              <a:t> </a:t>
            </a:r>
            <a:r>
              <a:rPr lang="en-US" sz="2400" b="1" dirty="0" err="1"/>
              <a:t>teacher.2.a</a:t>
            </a:r>
            <a:r>
              <a:rPr lang="en-US" sz="2400" b="1" dirty="0"/>
              <a:t> </a:t>
            </a:r>
            <a:r>
              <a:rPr lang="en-US" sz="2400" b="1" dirty="0" err="1"/>
              <a:t>housewife.3.a</a:t>
            </a:r>
            <a:r>
              <a:rPr lang="en-US" sz="2400" b="1" dirty="0"/>
              <a:t> </a:t>
            </a:r>
            <a:r>
              <a:rPr lang="en-US" sz="2400" b="1" dirty="0" err="1"/>
              <a:t>nurse.4.a</a:t>
            </a:r>
            <a:r>
              <a:rPr lang="en-US" sz="2400" b="1" dirty="0"/>
              <a:t> doctor.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7766" y="2069249"/>
            <a:ext cx="5749285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e) Mrs. </a:t>
            </a:r>
            <a:r>
              <a:rPr lang="en-US" sz="2400" b="1" dirty="0" err="1">
                <a:solidFill>
                  <a:srgbClr val="002060"/>
                </a:solidFill>
              </a:rPr>
              <a:t>Monwara</a:t>
            </a:r>
            <a:r>
              <a:rPr lang="en-US" sz="2400" b="1" dirty="0">
                <a:solidFill>
                  <a:srgbClr val="002060"/>
                </a:solidFill>
              </a:rPr>
              <a:t> Islam enjoys---</a:t>
            </a:r>
          </a:p>
          <a:p>
            <a:r>
              <a:rPr lang="en-US" sz="2400" b="1" dirty="0" err="1"/>
              <a:t>1.To</a:t>
            </a:r>
            <a:r>
              <a:rPr lang="en-US" sz="2400" b="1" dirty="0"/>
              <a:t> </a:t>
            </a:r>
            <a:r>
              <a:rPr lang="en-US" sz="2400" b="1" dirty="0" err="1"/>
              <a:t>read.2.to</a:t>
            </a:r>
            <a:r>
              <a:rPr lang="en-US" sz="2400" b="1" dirty="0"/>
              <a:t> watch </a:t>
            </a:r>
            <a:r>
              <a:rPr lang="en-US" sz="2400" b="1" dirty="0" err="1"/>
              <a:t>TV.3.to</a:t>
            </a:r>
            <a:r>
              <a:rPr lang="en-US" sz="2400" b="1" dirty="0"/>
              <a:t> </a:t>
            </a:r>
            <a:r>
              <a:rPr lang="en-US" sz="2400" b="1" dirty="0" err="1"/>
              <a:t>sew.4.to</a:t>
            </a:r>
            <a:r>
              <a:rPr lang="en-US" sz="2400" b="1" dirty="0"/>
              <a:t> cook.</a:t>
            </a:r>
          </a:p>
        </p:txBody>
      </p:sp>
      <p:sp>
        <p:nvSpPr>
          <p:cNvPr id="16" name="Oval 15"/>
          <p:cNvSpPr/>
          <p:nvPr/>
        </p:nvSpPr>
        <p:spPr>
          <a:xfrm>
            <a:off x="4572000" y="1403350"/>
            <a:ext cx="304800" cy="3605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62200" y="2423996"/>
            <a:ext cx="266700" cy="3355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060741" y="2534945"/>
            <a:ext cx="304800" cy="3598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0" y="3423695"/>
            <a:ext cx="304800" cy="2853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05000" y="4677432"/>
            <a:ext cx="304800" cy="3458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39283" y="181285"/>
            <a:ext cx="1842917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Group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 animBg="1"/>
      <p:bldP spid="6" grpId="0" animBg="1"/>
      <p:bldP spid="10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11887200" cy="67055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239250" y="75456"/>
            <a:ext cx="19431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75456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Match the words of the column A  with their meaning that is mentioned in the text of the column B       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21807"/>
              </p:ext>
            </p:extLst>
          </p:nvPr>
        </p:nvGraphicFramePr>
        <p:xfrm>
          <a:off x="419100" y="783342"/>
          <a:ext cx="11353800" cy="468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179730856"/>
                    </a:ext>
                  </a:extLst>
                </a:gridCol>
                <a:gridCol w="3152905">
                  <a:extLst>
                    <a:ext uri="{9D8B030D-6E8A-4147-A177-3AD203B41FA5}">
                      <a16:colId xmlns:a16="http://schemas.microsoft.com/office/drawing/2014/main" val="3052536387"/>
                    </a:ext>
                  </a:extLst>
                </a:gridCol>
                <a:gridCol w="6143495">
                  <a:extLst>
                    <a:ext uri="{9D8B030D-6E8A-4147-A177-3AD203B41FA5}">
                      <a16:colId xmlns:a16="http://schemas.microsoft.com/office/drawing/2014/main" val="2112995893"/>
                    </a:ext>
                  </a:extLst>
                </a:gridCol>
              </a:tblGrid>
              <a:tr h="668726">
                <a:tc>
                  <a:txBody>
                    <a:bodyPr/>
                    <a:lstStyle/>
                    <a:p>
                      <a:r>
                        <a:rPr lang="en-US" sz="2400" b="1" dirty="0"/>
                        <a:t>Column 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Column 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05241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n-US" sz="2400" b="1" dirty="0"/>
                        <a:t>Parents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</a:t>
                      </a:r>
                      <a:r>
                        <a:rPr lang="en-US" sz="2400" b="1" baseline="0" dirty="0"/>
                        <a:t> woman who looks after her family.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751344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Particularly.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70461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n-US" sz="2400" b="1" dirty="0"/>
                        <a:t>Housewife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Father and mother.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09978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n-US" sz="2400" b="1" dirty="0"/>
                        <a:t>Specially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 person who works in a bank.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427920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r>
                        <a:rPr lang="en-US" sz="2400" b="1" dirty="0"/>
                        <a:t>Banker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Hear attentively.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69282"/>
                  </a:ext>
                </a:extLst>
              </a:tr>
              <a:tr h="668726"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 person who works in a school.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892533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057400" y="1850776"/>
            <a:ext cx="3657600" cy="1219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2416424"/>
            <a:ext cx="3733800" cy="1828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66900" y="2335088"/>
            <a:ext cx="3886200" cy="1447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24929" y="3689930"/>
            <a:ext cx="3962400" cy="609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90225" y="1687388"/>
            <a:ext cx="3733800" cy="1371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5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305800" y="685800"/>
            <a:ext cx="3429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Individual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876801"/>
            <a:ext cx="10896600" cy="646331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five sentences about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Saikat’s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family.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11734800" cy="6324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066800"/>
            <a:ext cx="4923852" cy="314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99"/>
            <a:ext cx="11887200" cy="64769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209800" y="422764"/>
            <a:ext cx="4318811" cy="1015663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1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2060558"/>
            <a:ext cx="69342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742950" indent="-742950"/>
            <a:r>
              <a:rPr lang="en-US" sz="3600" b="1" dirty="0" err="1">
                <a:solidFill>
                  <a:srgbClr val="002060"/>
                </a:solidFill>
                <a:cs typeface="NikoshBAN" panose="02000000000000000000" pitchFamily="2" charset="0"/>
              </a:rPr>
              <a:t>1.What</a:t>
            </a:r>
            <a:r>
              <a:rPr lang="en-US" sz="3600" b="1" dirty="0">
                <a:solidFill>
                  <a:srgbClr val="002060"/>
                </a:solidFill>
                <a:cs typeface="NikoshBAN" panose="02000000000000000000" pitchFamily="2" charset="0"/>
              </a:rPr>
              <a:t> is </a:t>
            </a:r>
            <a:r>
              <a:rPr lang="en-US" sz="3600" b="1" dirty="0" err="1">
                <a:solidFill>
                  <a:srgbClr val="002060"/>
                </a:solidFill>
                <a:cs typeface="NikoshBAN" panose="02000000000000000000" pitchFamily="2" charset="0"/>
              </a:rPr>
              <a:t>Saikat`s</a:t>
            </a:r>
            <a:r>
              <a:rPr lang="en-US" sz="3600" b="1" dirty="0">
                <a:solidFill>
                  <a:srgbClr val="002060"/>
                </a:solidFill>
                <a:cs typeface="NikoshBAN" panose="02000000000000000000" pitchFamily="2" charset="0"/>
              </a:rPr>
              <a:t> father`s name?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11734800" cy="6324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599" y="3048001"/>
            <a:ext cx="744953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2.What</a:t>
            </a:r>
            <a:r>
              <a:rPr lang="en-US" sz="3600" b="1" dirty="0"/>
              <a:t> is </a:t>
            </a:r>
            <a:r>
              <a:rPr lang="en-US" sz="3600" b="1" dirty="0" err="1"/>
              <a:t>Saikat`s</a:t>
            </a:r>
            <a:r>
              <a:rPr lang="en-US" sz="3600" b="1" dirty="0"/>
              <a:t> mother`s name?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599" y="4063518"/>
            <a:ext cx="861060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3.What</a:t>
            </a:r>
            <a:r>
              <a:rPr lang="en-US" sz="3600" b="1" dirty="0"/>
              <a:t> do his parents do in their free time?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65206" y="422764"/>
            <a:ext cx="6858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IW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  <p:bldP spid="9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"/>
            <a:ext cx="11734800" cy="64769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483894" y="365864"/>
            <a:ext cx="2819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Home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4894" y="4742980"/>
            <a:ext cx="9677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cs typeface="NikoshBAN" panose="02000000000000000000" pitchFamily="2" charset="0"/>
              </a:rPr>
              <a:t>2. Write five sentences about your family.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47" y="1066800"/>
            <a:ext cx="3645694" cy="363145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7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11887200" cy="670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193146"/>
            <a:ext cx="7315200" cy="1015663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Good-bye students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52400"/>
            <a:ext cx="11734800" cy="6400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81" y="4724400"/>
            <a:ext cx="6095919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tomorrow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41" y="1276747"/>
            <a:ext cx="5137679" cy="3447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11887200" cy="670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04800" y="152400"/>
            <a:ext cx="11506200" cy="655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7141" y="3314700"/>
            <a:ext cx="5771597" cy="187743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Jahedur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Rahaman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Sagoria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Govt. Primary School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Hatiya,Noakhali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0769" y="3314700"/>
            <a:ext cx="46482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 : English </a:t>
            </a: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Five</a:t>
            </a:r>
          </a:p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Time-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NikoshBAN" panose="02000000000000000000" pitchFamily="2" charset="0"/>
              </a:rPr>
              <a:t>50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minutes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Date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err="1">
                <a:solidFill>
                  <a:srgbClr val="7030A0"/>
                </a:solidFill>
                <a:cs typeface="NikoshBAN" panose="02000000000000000000" pitchFamily="2" charset="0"/>
              </a:rPr>
              <a:t>13</a:t>
            </a:r>
            <a:r>
              <a:rPr lang="en-US" sz="3200" b="1" dirty="0">
                <a:solidFill>
                  <a:srgbClr val="7030A0"/>
                </a:solidFill>
                <a:cs typeface="NikoshBAN" panose="02000000000000000000" pitchFamily="2" charset="0"/>
              </a:rPr>
              <a:t>/02/2018</a:t>
            </a:r>
            <a:endParaRPr lang="en-US" sz="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00" y="2602201"/>
            <a:ext cx="11506200" cy="44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0813" y="2711864"/>
            <a:ext cx="19987" cy="3765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40" y="159164"/>
            <a:ext cx="1880877" cy="25078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2"/>
          <p:cNvSpPr/>
          <p:nvPr/>
        </p:nvSpPr>
        <p:spPr>
          <a:xfrm>
            <a:off x="4724400" y="534777"/>
            <a:ext cx="5620184" cy="914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-114886"/>
            <a:ext cx="11887200" cy="67056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5998" y="374658"/>
            <a:ext cx="76200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What do you see in the picture and say?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5208517"/>
            <a:ext cx="2199409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/>
              <a:t>Family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11734800" cy="6324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270577"/>
            <a:ext cx="1173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" y="5042310"/>
            <a:ext cx="11734800" cy="376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09719"/>
            <a:ext cx="4619182" cy="342546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-228600"/>
            <a:ext cx="12191999" cy="657124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57400" y="3048000"/>
            <a:ext cx="8077200" cy="1508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itchFamily="2" charset="0"/>
              </a:rPr>
              <a:t>Saikat’s</a:t>
            </a:r>
            <a:r>
              <a:rPr lang="en-US" sz="6000" b="1" dirty="0">
                <a:latin typeface="NikoshBAN" panose="02000000000000000000" pitchFamily="2" charset="0"/>
                <a:cs typeface="NikoshBAN" pitchFamily="2" charset="0"/>
              </a:rPr>
              <a:t> Family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Saikat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Islam lives………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neighbours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381000"/>
            <a:ext cx="12192000" cy="72390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3443653" y="533400"/>
            <a:ext cx="5257800" cy="137160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Todays lesson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1999" cy="70104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85799" y="1981200"/>
            <a:ext cx="108204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The students  will  be able to-</a:t>
            </a:r>
          </a:p>
          <a:p>
            <a:pPr marL="742950" indent="-742950"/>
            <a:r>
              <a:rPr lang="en-US" sz="3600" b="1" dirty="0">
                <a:cs typeface="NikoshBAN" panose="02000000000000000000" pitchFamily="2" charset="0"/>
              </a:rPr>
              <a:t>1. Read the lesson correctly.</a:t>
            </a:r>
          </a:p>
          <a:p>
            <a:pPr marL="742950" indent="-742950"/>
            <a:r>
              <a:rPr lang="en-US" sz="3600" b="1" dirty="0" err="1">
                <a:cs typeface="NikoshBAN" panose="02000000000000000000" pitchFamily="2" charset="0"/>
              </a:rPr>
              <a:t>2.Similar</a:t>
            </a:r>
            <a:r>
              <a:rPr lang="en-US" sz="3600" b="1" dirty="0">
                <a:cs typeface="NikoshBAN" panose="02000000000000000000" pitchFamily="2" charset="0"/>
              </a:rPr>
              <a:t> words and make sentences by using word.</a:t>
            </a:r>
          </a:p>
          <a:p>
            <a:r>
              <a:rPr lang="en-US" sz="3600" b="1" dirty="0">
                <a:cs typeface="NikoshBAN" panose="02000000000000000000" pitchFamily="2" charset="0"/>
              </a:rPr>
              <a:t>3. Give answer some questions in the text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11734800" cy="6400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2667000" y="366932"/>
            <a:ext cx="65532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Learning outcomes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11887200" cy="67056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457200" y="4673446"/>
            <a:ext cx="5486399" cy="838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Saikat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Islam lives with his parents in a flat in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Bogra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54373" y="4728387"/>
            <a:ext cx="4156417" cy="914400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His father is a banker.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4198" y="400735"/>
            <a:ext cx="649889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at the picture and say.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0" y="356411"/>
            <a:ext cx="3076864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28601"/>
            <a:ext cx="11734800" cy="4371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1371600"/>
            <a:ext cx="1173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" idx="2"/>
          </p:cNvCxnSpPr>
          <p:nvPr/>
        </p:nvCxnSpPr>
        <p:spPr>
          <a:xfrm>
            <a:off x="6096000" y="1371600"/>
            <a:ext cx="0" cy="32289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73" y="1552577"/>
            <a:ext cx="4320870" cy="28670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508248"/>
            <a:ext cx="4267200" cy="29432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11887200" cy="67056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097069" y="4461375"/>
            <a:ext cx="4419600" cy="9905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Mr. Islam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writes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stories in his free time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18449" y="4537574"/>
            <a:ext cx="5526079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  listens to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music in his free 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2611" y="343811"/>
            <a:ext cx="652133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the picture and say.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850" y="1"/>
            <a:ext cx="11881340" cy="4385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1143000"/>
            <a:ext cx="11734800" cy="757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83279" y="1180871"/>
            <a:ext cx="35170" cy="33325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57" y="1296438"/>
            <a:ext cx="4370509" cy="29136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583"/>
          <a:stretch/>
        </p:blipFill>
        <p:spPr>
          <a:xfrm>
            <a:off x="1196892" y="1313118"/>
            <a:ext cx="3346462" cy="2972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11887200" cy="67056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4351146" y="1044323"/>
            <a:ext cx="3017520" cy="294112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04800" y="1066800"/>
            <a:ext cx="3139440" cy="291865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1" y="4368441"/>
            <a:ext cx="4014567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Saikat’s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mother is a</a:t>
            </a: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housewife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86604" y="4368441"/>
            <a:ext cx="3766795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In her free time she enjoys sewing.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5071" y="115670"/>
            <a:ext cx="6521337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the picture and say.</a:t>
            </a:r>
          </a:p>
        </p:txBody>
      </p:sp>
      <p:sp>
        <p:nvSpPr>
          <p:cNvPr id="7" name="Frame 6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" y="914400"/>
            <a:ext cx="1196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70" y="1071797"/>
            <a:ext cx="3342589" cy="2941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Rounded Rectangle 1"/>
          <p:cNvSpPr/>
          <p:nvPr/>
        </p:nvSpPr>
        <p:spPr>
          <a:xfrm>
            <a:off x="8268091" y="4368441"/>
            <a:ext cx="3656818" cy="7811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makes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dresses.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0"/>
            <a:ext cx="11887200" cy="670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Frame 2"/>
          <p:cNvSpPr/>
          <p:nvPr/>
        </p:nvSpPr>
        <p:spPr>
          <a:xfrm>
            <a:off x="0" y="-152400"/>
            <a:ext cx="12192000" cy="7010400"/>
          </a:xfrm>
          <a:prstGeom prst="frame">
            <a:avLst>
              <a:gd name="adj1" fmla="val 21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8686800" cy="486177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108732" y="2398693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your book at page-10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04" y="1821289"/>
            <a:ext cx="3660524" cy="2438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526</Words>
  <Application>Microsoft Office PowerPoint</Application>
  <PresentationFormat>Widescreen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all</dc:title>
  <dc:creator>PTI</dc:creator>
  <cp:lastModifiedBy>Windows User</cp:lastModifiedBy>
  <cp:revision>407</cp:revision>
  <dcterms:created xsi:type="dcterms:W3CDTF">2013-01-06T06:25:34Z</dcterms:created>
  <dcterms:modified xsi:type="dcterms:W3CDTF">2018-02-13T11:17:19Z</dcterms:modified>
</cp:coreProperties>
</file>